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9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1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3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1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4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0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9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5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1BAAF-2324-4C19-8B03-9EDC2616E2C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1750C-B185-4F8A-8267-0C34DB8FA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937" t="-372" r="8021" b="10741"/>
          <a:stretch/>
        </p:blipFill>
        <p:spPr>
          <a:xfrm>
            <a:off x="-94268" y="343860"/>
            <a:ext cx="12286268" cy="6666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733550" cy="609600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 err="1">
                <a:solidFill>
                  <a:srgbClr val="FFFF00"/>
                </a:solidFill>
              </a:rPr>
              <a:t>StartUp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28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542" b="11296"/>
          <a:stretch/>
        </p:blipFill>
        <p:spPr>
          <a:xfrm>
            <a:off x="0" y="400050"/>
            <a:ext cx="12192000" cy="6651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17170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5070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438" b="10926"/>
          <a:stretch/>
        </p:blipFill>
        <p:spPr>
          <a:xfrm>
            <a:off x="0" y="237441"/>
            <a:ext cx="12192000" cy="667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01955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Histogram Equalized</a:t>
            </a:r>
          </a:p>
        </p:txBody>
      </p:sp>
    </p:spTree>
    <p:extLst>
      <p:ext uri="{BB962C8B-B14F-4D97-AF65-F5344CB8AC3E}">
        <p14:creationId xmlns:p14="http://schemas.microsoft.com/office/powerpoint/2010/main" val="7339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438" b="10926"/>
          <a:stretch/>
        </p:blipFill>
        <p:spPr>
          <a:xfrm>
            <a:off x="0" y="237441"/>
            <a:ext cx="11715750" cy="6411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38300" cy="900223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Upload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230" b="10556"/>
          <a:stretch/>
        </p:blipFill>
        <p:spPr>
          <a:xfrm>
            <a:off x="-1" y="237441"/>
            <a:ext cx="12076009" cy="6620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40030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Gray Shade</a:t>
            </a:r>
          </a:p>
        </p:txBody>
      </p:sp>
    </p:spTree>
    <p:extLst>
      <p:ext uri="{BB962C8B-B14F-4D97-AF65-F5344CB8AC3E}">
        <p14:creationId xmlns:p14="http://schemas.microsoft.com/office/powerpoint/2010/main" val="4485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438" b="11481"/>
          <a:stretch/>
        </p:blipFill>
        <p:spPr>
          <a:xfrm>
            <a:off x="0" y="237441"/>
            <a:ext cx="12192000" cy="6630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26695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B/W Image</a:t>
            </a:r>
          </a:p>
        </p:txBody>
      </p:sp>
    </p:spTree>
    <p:extLst>
      <p:ext uri="{BB962C8B-B14F-4D97-AF65-F5344CB8AC3E}">
        <p14:creationId xmlns:p14="http://schemas.microsoft.com/office/powerpoint/2010/main" val="3613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438" b="11111"/>
          <a:stretch/>
        </p:blipFill>
        <p:spPr>
          <a:xfrm>
            <a:off x="0" y="237441"/>
            <a:ext cx="12192000" cy="6657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6715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12474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438" b="10926"/>
          <a:stretch/>
        </p:blipFill>
        <p:spPr>
          <a:xfrm>
            <a:off x="0" y="237441"/>
            <a:ext cx="12192000" cy="667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6270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Salt &amp; Pepper Noise + Mean Filter</a:t>
            </a:r>
          </a:p>
        </p:txBody>
      </p:sp>
    </p:spTree>
    <p:extLst>
      <p:ext uri="{BB962C8B-B14F-4D97-AF65-F5344CB8AC3E}">
        <p14:creationId xmlns:p14="http://schemas.microsoft.com/office/powerpoint/2010/main" val="335615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542" b="10556"/>
          <a:stretch/>
        </p:blipFill>
        <p:spPr>
          <a:xfrm>
            <a:off x="0" y="237441"/>
            <a:ext cx="12034887" cy="6620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4370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Salt &amp; Pepper Noise + Median Filter</a:t>
            </a:r>
          </a:p>
        </p:txBody>
      </p:sp>
    </p:spTree>
    <p:extLst>
      <p:ext uri="{BB962C8B-B14F-4D97-AF65-F5344CB8AC3E}">
        <p14:creationId xmlns:p14="http://schemas.microsoft.com/office/powerpoint/2010/main" val="18984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750" b="10741"/>
          <a:stretch/>
        </p:blipFill>
        <p:spPr>
          <a:xfrm>
            <a:off x="0" y="304800"/>
            <a:ext cx="12192000" cy="6708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14325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Image Negative</a:t>
            </a:r>
          </a:p>
        </p:txBody>
      </p:sp>
    </p:spTree>
    <p:extLst>
      <p:ext uri="{BB962C8B-B14F-4D97-AF65-F5344CB8AC3E}">
        <p14:creationId xmlns:p14="http://schemas.microsoft.com/office/powerpoint/2010/main" val="2674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208" r="8334" b="10926"/>
          <a:stretch/>
        </p:blipFill>
        <p:spPr>
          <a:xfrm>
            <a:off x="0" y="237441"/>
            <a:ext cx="12192000" cy="6648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38650" cy="900223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Edge Detection- Canny</a:t>
            </a:r>
          </a:p>
        </p:txBody>
      </p:sp>
    </p:spTree>
    <p:extLst>
      <p:ext uri="{BB962C8B-B14F-4D97-AF65-F5344CB8AC3E}">
        <p14:creationId xmlns:p14="http://schemas.microsoft.com/office/powerpoint/2010/main" val="30970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32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StartUp</vt:lpstr>
      <vt:lpstr>Upload</vt:lpstr>
      <vt:lpstr>Gray Shade</vt:lpstr>
      <vt:lpstr>B/W Image</vt:lpstr>
      <vt:lpstr>Salt &amp; Pepper Noise</vt:lpstr>
      <vt:lpstr>Salt &amp; Pepper Noise + Mean Filter</vt:lpstr>
      <vt:lpstr>Salt &amp; Pepper Noise + Median Filter</vt:lpstr>
      <vt:lpstr>Image Negative</vt:lpstr>
      <vt:lpstr>Edge Detection- Canny</vt:lpstr>
      <vt:lpstr>Histogram</vt:lpstr>
      <vt:lpstr>Histogram Equalized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</dc:title>
  <dc:creator>ADMIN</dc:creator>
  <cp:lastModifiedBy>ADMIN</cp:lastModifiedBy>
  <cp:revision>28</cp:revision>
  <dcterms:created xsi:type="dcterms:W3CDTF">2022-04-23T18:28:56Z</dcterms:created>
  <dcterms:modified xsi:type="dcterms:W3CDTF">2022-04-23T18:43:49Z</dcterms:modified>
</cp:coreProperties>
</file>